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3" r:id="rId2"/>
    <p:sldId id="261" r:id="rId3"/>
    <p:sldId id="260" r:id="rId4"/>
    <p:sldId id="259" r:id="rId5"/>
    <p:sldId id="264" r:id="rId6"/>
    <p:sldId id="265" r:id="rId7"/>
    <p:sldId id="266" r:id="rId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19" autoAdjust="0"/>
    <p:restoredTop sz="94671" autoAdjust="0"/>
  </p:normalViewPr>
  <p:slideViewPr>
    <p:cSldViewPr>
      <p:cViewPr varScale="1">
        <p:scale>
          <a:sx n="74" d="100"/>
          <a:sy n="74" d="100"/>
        </p:scale>
        <p:origin x="-87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BAAAF1-0EF5-412B-BE9E-4D16145C0DCA}" type="datetimeFigureOut">
              <a:rPr lang="pl-PL" smtClean="0"/>
              <a:pPr/>
              <a:t>2010-04-09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113715-5C0F-48FF-ABE0-426A2C320BE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C3B3C-E040-41A1-97CE-D51F84009AC6}" type="datetimeFigureOut">
              <a:rPr lang="pl-PL" smtClean="0"/>
              <a:pPr/>
              <a:t>2010-04-09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A0DF-3569-4828-8F03-72326AFC1E7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C3B3C-E040-41A1-97CE-D51F84009AC6}" type="datetimeFigureOut">
              <a:rPr lang="pl-PL" smtClean="0"/>
              <a:pPr/>
              <a:t>2010-04-09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A0DF-3569-4828-8F03-72326AFC1E7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C3B3C-E040-41A1-97CE-D51F84009AC6}" type="datetimeFigureOut">
              <a:rPr lang="pl-PL" smtClean="0"/>
              <a:pPr/>
              <a:t>2010-04-09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A0DF-3569-4828-8F03-72326AFC1E7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C3B3C-E040-41A1-97CE-D51F84009AC6}" type="datetimeFigureOut">
              <a:rPr lang="pl-PL" smtClean="0"/>
              <a:pPr/>
              <a:t>2010-04-09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A0DF-3569-4828-8F03-72326AFC1E7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C3B3C-E040-41A1-97CE-D51F84009AC6}" type="datetimeFigureOut">
              <a:rPr lang="pl-PL" smtClean="0"/>
              <a:pPr/>
              <a:t>2010-04-09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A0DF-3569-4828-8F03-72326AFC1E7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C3B3C-E040-41A1-97CE-D51F84009AC6}" type="datetimeFigureOut">
              <a:rPr lang="pl-PL" smtClean="0"/>
              <a:pPr/>
              <a:t>2010-04-09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A0DF-3569-4828-8F03-72326AFC1E7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C3B3C-E040-41A1-97CE-D51F84009AC6}" type="datetimeFigureOut">
              <a:rPr lang="pl-PL" smtClean="0"/>
              <a:pPr/>
              <a:t>2010-04-09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A0DF-3569-4828-8F03-72326AFC1E7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C3B3C-E040-41A1-97CE-D51F84009AC6}" type="datetimeFigureOut">
              <a:rPr lang="pl-PL" smtClean="0"/>
              <a:pPr/>
              <a:t>2010-04-09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A0DF-3569-4828-8F03-72326AFC1E7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C3B3C-E040-41A1-97CE-D51F84009AC6}" type="datetimeFigureOut">
              <a:rPr lang="pl-PL" smtClean="0"/>
              <a:pPr/>
              <a:t>2010-04-09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A0DF-3569-4828-8F03-72326AFC1E7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C3B3C-E040-41A1-97CE-D51F84009AC6}" type="datetimeFigureOut">
              <a:rPr lang="pl-PL" smtClean="0"/>
              <a:pPr/>
              <a:t>2010-04-09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A0DF-3569-4828-8F03-72326AFC1E7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C3B3C-E040-41A1-97CE-D51F84009AC6}" type="datetimeFigureOut">
              <a:rPr lang="pl-PL" smtClean="0"/>
              <a:pPr/>
              <a:t>2010-04-09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A0DF-3569-4828-8F03-72326AFC1E7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C3B3C-E040-41A1-97CE-D51F84009AC6}" type="datetimeFigureOut">
              <a:rPr lang="pl-PL" smtClean="0"/>
              <a:pPr/>
              <a:t>2010-04-09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CA0DF-3569-4828-8F03-72326AFC1E78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800" b="1" dirty="0" smtClean="0"/>
              <a:t>Moskwa, 23 sierpnia 1939. Podpisanie układu o nieagresji — siedzi Wiaczesław Mołotow; obok Stalina, w środku Joachim von Ribbentrop. Fot. IPN</a:t>
            </a:r>
            <a:endParaRPr lang="pl-PL" sz="1800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131818"/>
            <a:ext cx="7429552" cy="5569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305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800" b="1" dirty="0" smtClean="0"/>
              <a:t>Żołnierze polscy w niewoli sowieckiej. Fot. IPN</a:t>
            </a:r>
            <a:endParaRPr lang="pl-PL" sz="1800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71176" y="1142984"/>
            <a:ext cx="7587038" cy="5429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22421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800" b="1" dirty="0" smtClean="0"/>
              <a:t>8 marca 1940. List wysłany przez niezidentyfikowanego więźnia z Kozielska do rodziny w Warszawie. Fot. Muzeum Katyńskie w Warszawie</a:t>
            </a:r>
            <a:endParaRPr lang="pl-PL" sz="1800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209336"/>
            <a:ext cx="7215238" cy="5255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20422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800" b="1" dirty="0" smtClean="0"/>
              <a:t>Kwiecień – czerwiec 1943. Prowadzone przez Niemców prace ekshumacyjne w lesie katyńskim. Fot. Muzeum Katyńskie w Warszawie</a:t>
            </a:r>
            <a:endParaRPr lang="pl-PL" sz="1800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1450" y="1428736"/>
            <a:ext cx="6859574" cy="4867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20016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800" b="1" dirty="0" err="1" smtClean="0"/>
              <a:t>Kwiecień–czerwiec</a:t>
            </a:r>
            <a:r>
              <a:rPr lang="pl-PL" sz="1800" b="1" dirty="0" smtClean="0"/>
              <a:t> 1943. Prace ekshumacyjne w lesie katyńskim. Fot. Muzeum Katyńskie w Warszawie</a:t>
            </a:r>
            <a:endParaRPr lang="pl-PL" sz="1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598" y="1285859"/>
            <a:ext cx="8452806" cy="5078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6031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800" b="1" dirty="0" err="1" smtClean="0"/>
              <a:t>Kwiecień–czerwiec</a:t>
            </a:r>
            <a:r>
              <a:rPr lang="pl-PL" sz="1800" b="1" dirty="0" smtClean="0"/>
              <a:t> 1943. Prace ekshumacyjne w lesie katyńskim. Fot. Muzeum Katyńskie w Warszawie</a:t>
            </a:r>
            <a:endParaRPr lang="pl-PL" sz="1800" b="1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14613" y="1271208"/>
            <a:ext cx="3479022" cy="4854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2011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Pamiętamy. Katyń 1940</a:t>
            </a:r>
            <a:endParaRPr lang="pl-PL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85926"/>
            <a:ext cx="7688841" cy="4259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20266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112</Words>
  <Application>Microsoft Office PowerPoint</Application>
  <PresentationFormat>Pokaz na ekranie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8" baseType="lpstr">
      <vt:lpstr>Motyw pakietu Office</vt:lpstr>
      <vt:lpstr>Moskwa, 23 sierpnia 1939. Podpisanie układu o nieagresji — siedzi Wiaczesław Mołotow; obok Stalina, w środku Joachim von Ribbentrop. Fot. IPN</vt:lpstr>
      <vt:lpstr>Żołnierze polscy w niewoli sowieckiej. Fot. IPN</vt:lpstr>
      <vt:lpstr>8 marca 1940. List wysłany przez niezidentyfikowanego więźnia z Kozielska do rodziny w Warszawie. Fot. Muzeum Katyńskie w Warszawie</vt:lpstr>
      <vt:lpstr>Kwiecień – czerwiec 1943. Prowadzone przez Niemców prace ekshumacyjne w lesie katyńskim. Fot. Muzeum Katyńskie w Warszawie</vt:lpstr>
      <vt:lpstr>Kwiecień–czerwiec 1943. Prace ekshumacyjne w lesie katyńskim. Fot. Muzeum Katyńskie w Warszawie</vt:lpstr>
      <vt:lpstr>Kwiecień–czerwiec 1943. Prace ekshumacyjne w lesie katyńskim. Fot. Muzeum Katyńskie w Warszawie</vt:lpstr>
      <vt:lpstr>Pamiętamy. Katyń 1940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AZ</dc:creator>
  <cp:lastModifiedBy>AZ</cp:lastModifiedBy>
  <cp:revision>12</cp:revision>
  <dcterms:created xsi:type="dcterms:W3CDTF">2010-03-25T07:57:07Z</dcterms:created>
  <dcterms:modified xsi:type="dcterms:W3CDTF">2010-04-09T14:29:50Z</dcterms:modified>
</cp:coreProperties>
</file>